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64bcb23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964bcb23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f2a1904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bf2a1904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f2a19048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bf2a19048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f2a19048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bf2a19048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f2a19048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f2a19048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Бякова</dc:creator>
  <cp:lastModifiedBy>Елена Бякова</cp:lastModifiedBy>
  <cp:revision>1</cp:revision>
  <dcterms:modified xsi:type="dcterms:W3CDTF">2024-03-04T06:49:16Z</dcterms:modified>
</cp:coreProperties>
</file>